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3" r:id="rId11"/>
    <p:sldId id="274" r:id="rId12"/>
    <p:sldId id="268" r:id="rId13"/>
    <p:sldId id="269" r:id="rId14"/>
    <p:sldId id="270" r:id="rId15"/>
    <p:sldId id="275" r:id="rId16"/>
    <p:sldId id="27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4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1893" y="813392"/>
            <a:ext cx="8394220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到遙遠的地方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To the Regions Beyond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651" y="207336"/>
            <a:ext cx="9420631" cy="64433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到遙遠的地方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so- chai,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我要去傳福音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 regions beyond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must go I must go, </a:t>
            </a:r>
          </a:p>
        </p:txBody>
      </p:sp>
    </p:spTree>
    <p:extLst>
      <p:ext uri="{BB962C8B-B14F-4D97-AF65-F5344CB8AC3E}">
        <p14:creationId xmlns:p14="http://schemas.microsoft.com/office/powerpoint/2010/main" val="2431811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864" y="191541"/>
            <a:ext cx="8915400" cy="590107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使地極的萬民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 toe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ban- bin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得福音做主民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Tit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bin.</a:t>
            </a: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Till the world all the world,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His salvation shall know.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709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366825"/>
            <a:ext cx="9420631" cy="61243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主有許多迷羊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Chu u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要歸回主廐裏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hoe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tiau-lai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 are other lost sheep 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the Master must bring,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3730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1890" y="457971"/>
            <a:ext cx="9053439" cy="61349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趕快報傳福音給伊知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-kin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in chai;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主差我召集伊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-chip in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they must the message be told;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sends me to gather</a:t>
            </a:r>
          </a:p>
        </p:txBody>
      </p:sp>
    </p:spTree>
    <p:extLst>
      <p:ext uri="{BB962C8B-B14F-4D97-AF65-F5344CB8AC3E}">
        <p14:creationId xmlns:p14="http://schemas.microsoft.com/office/powerpoint/2010/main" val="1573875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1702" y="361508"/>
            <a:ext cx="9420631" cy="61349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從四方各地方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Tui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 chai,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歡迎伊歸回主的廐裏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Hoan-geng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-hoe Chu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tiau-lai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them out of all lands,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welcome them back to His fold.</a:t>
            </a:r>
          </a:p>
        </p:txBody>
      </p:sp>
    </p:spTree>
    <p:extLst>
      <p:ext uri="{BB962C8B-B14F-4D97-AF65-F5344CB8AC3E}">
        <p14:creationId xmlns:p14="http://schemas.microsoft.com/office/powerpoint/2010/main" val="2296008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633" y="207336"/>
            <a:ext cx="9420631" cy="64433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到遙遠的地方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Kau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so- chai,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我要去傳福音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 regions beyond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must go I must go, </a:t>
            </a:r>
          </a:p>
        </p:txBody>
      </p:sp>
    </p:spTree>
    <p:extLst>
      <p:ext uri="{BB962C8B-B14F-4D97-AF65-F5344CB8AC3E}">
        <p14:creationId xmlns:p14="http://schemas.microsoft.com/office/powerpoint/2010/main" val="3806816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9856" y="112029"/>
            <a:ext cx="8915400" cy="590107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使地極的萬民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 toe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ban- bin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得福音做主民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Tit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bin.</a:t>
            </a: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Till the world all the world,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His salvation shall know.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055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33648"/>
            <a:ext cx="9420631" cy="61243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到遙遠的地方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 so- chai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beh-khi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  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beh-khi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the regions beyond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must go. I must go, 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429" y="465829"/>
            <a:ext cx="9755189" cy="56458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在那裏沒有福音道理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hit-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u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to- li;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千萬人未聽過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-ban lang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here the story has never been told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 millions that never 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2189" y="297712"/>
            <a:ext cx="9420631" cy="62625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主恩愛與名字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Chu  un- 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ji,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我要傳這佳音不延遲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have heard of His love.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must tell the sweet story of old.</a:t>
            </a:r>
          </a:p>
        </p:txBody>
      </p:sp>
    </p:spTree>
    <p:extLst>
      <p:ext uri="{BB962C8B-B14F-4D97-AF65-F5344CB8AC3E}">
        <p14:creationId xmlns:p14="http://schemas.microsoft.com/office/powerpoint/2010/main" val="3918003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3163" y="207336"/>
            <a:ext cx="9420631" cy="64433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到遙遠的地方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so- chai,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我要去傳福音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 regions beyond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must go I must go,</a:t>
            </a:r>
          </a:p>
        </p:txBody>
      </p:sp>
    </p:spTree>
    <p:extLst>
      <p:ext uri="{BB962C8B-B14F-4D97-AF65-F5344CB8AC3E}">
        <p14:creationId xmlns:p14="http://schemas.microsoft.com/office/powerpoint/2010/main" val="996330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091" y="0"/>
            <a:ext cx="8915400" cy="590107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使地極的萬民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toe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ban- bin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得福音做主民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Tit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bin.</a:t>
            </a: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Till the world all the world,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His salvation shall know.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738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366825"/>
            <a:ext cx="9420631" cy="61243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耶穌差遣我到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chhe-khian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kau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最艱苦的地極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kan-kho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toe-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the hardest of places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calls me to go,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889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6360" y="361508"/>
            <a:ext cx="8808890" cy="61349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不體貼自己貪求安逸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Bo the-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ka-ki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tham-kiu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世人會以為我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Se-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goa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Not thinking of comfort or ease;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world may pronounce me</a:t>
            </a:r>
          </a:p>
        </p:txBody>
      </p:sp>
    </p:spTree>
    <p:extLst>
      <p:ext uri="{BB962C8B-B14F-4D97-AF65-F5344CB8AC3E}">
        <p14:creationId xmlns:p14="http://schemas.microsoft.com/office/powerpoint/2010/main" val="739741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0398" y="361508"/>
            <a:ext cx="9420631" cy="61349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在做夢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是愚人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-bang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gong-lang,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我只得主歡喜就甘願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chi tit-Chu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kam-goan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 dreamer a fool,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Enough if the Master I please.</a:t>
            </a:r>
          </a:p>
        </p:txBody>
      </p:sp>
    </p:spTree>
    <p:extLst>
      <p:ext uri="{BB962C8B-B14F-4D97-AF65-F5344CB8AC3E}">
        <p14:creationId xmlns:p14="http://schemas.microsoft.com/office/powerpoint/2010/main" val="312445990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1028</TotalTime>
  <Words>653</Words>
  <Application>Microsoft Office PowerPoint</Application>
  <PresentationFormat>Widescreen</PresentationFormat>
  <Paragraphs>112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DFKai-SB</vt:lpstr>
      <vt:lpstr>Arial</vt:lpstr>
      <vt:lpstr>Candara</vt:lpstr>
      <vt:lpstr>Century Gothic</vt:lpstr>
      <vt:lpstr>Wingdings 3</vt:lpstr>
      <vt:lpstr>Wisp</vt:lpstr>
      <vt:lpstr>到遙遠的地方 To the Regions Beyond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137</cp:revision>
  <dcterms:created xsi:type="dcterms:W3CDTF">2020-01-10T06:25:13Z</dcterms:created>
  <dcterms:modified xsi:type="dcterms:W3CDTF">2021-08-03T03:19:54Z</dcterms:modified>
</cp:coreProperties>
</file>